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1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5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3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17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1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0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6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4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0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72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11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5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Basics </a:t>
            </a:r>
            <a:r>
              <a:rPr lang="en-US" smtClean="0"/>
              <a:t>of Finance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Dr.Xy</a:t>
            </a:r>
            <a:r>
              <a:rPr lang="en-US" dirty="0" smtClean="0"/>
              <a:t> 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41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Basics of Finance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Finace</dc:title>
  <dc:creator>AG</dc:creator>
  <cp:lastModifiedBy>Amos Gichamba</cp:lastModifiedBy>
  <cp:revision>2</cp:revision>
  <dcterms:created xsi:type="dcterms:W3CDTF">2019-10-02T01:40:06Z</dcterms:created>
  <dcterms:modified xsi:type="dcterms:W3CDTF">2019-10-02T01:41:33Z</dcterms:modified>
</cp:coreProperties>
</file>