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13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5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63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17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1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0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6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4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0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72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11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98C55-CA15-47D5-8228-795CD000CF28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180BD-BB93-41D0-A5F7-3B4E4957C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5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Finace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err="1" smtClean="0"/>
              <a:t>Dr.Xy</a:t>
            </a:r>
            <a:r>
              <a:rPr lang="en-US" smtClean="0"/>
              <a:t> Z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41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Introduction to Finace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Finace</dc:title>
  <dc:creator>AG</dc:creator>
  <cp:lastModifiedBy>Amos Gichamba</cp:lastModifiedBy>
  <cp:revision>1</cp:revision>
  <dcterms:created xsi:type="dcterms:W3CDTF">2019-10-02T01:40:06Z</dcterms:created>
  <dcterms:modified xsi:type="dcterms:W3CDTF">2019-10-02T01:40:33Z</dcterms:modified>
</cp:coreProperties>
</file>